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1"/>
  </p:handout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1782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6C795A-DAFD-4B6D-A283-9D6800DC5885}" type="datetimeFigureOut">
              <a:rPr lang="en-US" smtClean="0"/>
              <a:t>9/8/2008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55CD8C-6052-4C25-BFEC-7BCFA9A15DB5}" type="slidenum">
              <a:rPr lang="en-CA" smtClean="0"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7" y="3550127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5" y="3550127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5C918-9947-493B-8B5C-B0837E161545}" type="datetimeFigureOut">
              <a:rPr lang="en-US" smtClean="0"/>
              <a:pPr/>
              <a:t>9/8/2008</a:t>
            </a:fld>
            <a:endParaRPr lang="en-CA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CB81FC-ED54-401E-8E2E-01539973EDA5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5C918-9947-493B-8B5C-B0837E161545}" type="datetimeFigureOut">
              <a:rPr lang="en-US" smtClean="0"/>
              <a:pPr/>
              <a:t>9/8/2008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B81FC-ED54-401E-8E2E-01539973EDA5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5C918-9947-493B-8B5C-B0837E161545}" type="datetimeFigureOut">
              <a:rPr lang="en-US" smtClean="0"/>
              <a:pPr/>
              <a:t>9/8/2008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B81FC-ED54-401E-8E2E-01539973EDA5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055C918-9947-493B-8B5C-B0837E161545}" type="datetimeFigureOut">
              <a:rPr lang="en-US" smtClean="0"/>
              <a:pPr/>
              <a:t>9/8/2008</a:t>
            </a:fld>
            <a:endParaRPr lang="en-CA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08CB81FC-ED54-401E-8E2E-01539973EDA5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5C918-9947-493B-8B5C-B0837E161545}" type="datetimeFigureOut">
              <a:rPr lang="en-US" smtClean="0"/>
              <a:pPr/>
              <a:t>9/8/2008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B81FC-ED54-401E-8E2E-01539973EDA5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5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3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5C918-9947-493B-8B5C-B0837E161545}" type="datetimeFigureOut">
              <a:rPr lang="en-US" smtClean="0"/>
              <a:pPr/>
              <a:t>9/8/2008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B81FC-ED54-401E-8E2E-01539973EDA5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B81FC-ED54-401E-8E2E-01539973EDA5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5C918-9947-493B-8B5C-B0837E161545}" type="datetimeFigureOut">
              <a:rPr lang="en-US" smtClean="0"/>
              <a:pPr/>
              <a:t>9/8/2008</a:t>
            </a:fld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1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20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20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5C918-9947-493B-8B5C-B0837E161545}" type="datetimeFigureOut">
              <a:rPr lang="en-US" smtClean="0"/>
              <a:pPr/>
              <a:t>9/8/2008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B81FC-ED54-401E-8E2E-01539973EDA5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5C918-9947-493B-8B5C-B0837E161545}" type="datetimeFigureOut">
              <a:rPr lang="en-US" smtClean="0"/>
              <a:pPr/>
              <a:t>9/8/2008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B81FC-ED54-401E-8E2E-01539973EDA5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055C918-9947-493B-8B5C-B0837E161545}" type="datetimeFigureOut">
              <a:rPr lang="en-US" smtClean="0"/>
              <a:pPr/>
              <a:t>9/8/2008</a:t>
            </a:fld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8CB81FC-ED54-401E-8E2E-01539973EDA5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5C918-9947-493B-8B5C-B0837E161545}" type="datetimeFigureOut">
              <a:rPr lang="en-US" smtClean="0"/>
              <a:pPr/>
              <a:t>9/8/2008</a:t>
            </a:fld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CB81FC-ED54-401E-8E2E-01539973EDA5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1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055C918-9947-493B-8B5C-B0837E161545}" type="datetimeFigureOut">
              <a:rPr lang="en-US" smtClean="0"/>
              <a:pPr/>
              <a:t>9/8/2008</a:t>
            </a:fld>
            <a:endParaRPr lang="en-C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CA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08CB81FC-ED54-401E-8E2E-01539973EDA5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sz="2800" dirty="0" smtClean="0"/>
              <a:t>We Got Laptops....now what?!</a:t>
            </a:r>
            <a:endParaRPr lang="en-CA" sz="28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sz="6000" dirty="0" smtClean="0"/>
              <a:t>West Bay Pro-D</a:t>
            </a:r>
            <a:br>
              <a:rPr lang="en-CA" sz="6000" dirty="0" smtClean="0"/>
            </a:br>
            <a:r>
              <a:rPr lang="en-CA" sz="6000" dirty="0" smtClean="0"/>
              <a:t>September 9, 2008</a:t>
            </a:r>
            <a:endParaRPr lang="en-CA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sz="2000" dirty="0" smtClean="0"/>
              <a:t>September 2006</a:t>
            </a:r>
          </a:p>
          <a:p>
            <a:r>
              <a:rPr lang="en-CA" sz="2000" dirty="0" smtClean="0"/>
              <a:t>33 laptops, one projector, one printer, two classes</a:t>
            </a:r>
          </a:p>
          <a:p>
            <a:r>
              <a:rPr lang="en-CA" sz="2000" i="1" dirty="0" smtClean="0"/>
              <a:t>One very steep learning curve!!</a:t>
            </a:r>
          </a:p>
          <a:p>
            <a:endParaRPr lang="en-CA" i="1" dirty="0" smtClean="0"/>
          </a:p>
          <a:p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Ridgeview’s Experience</a:t>
            </a:r>
            <a:endParaRPr lang="en-CA" dirty="0"/>
          </a:p>
        </p:txBody>
      </p:sp>
      <p:pic>
        <p:nvPicPr>
          <p:cNvPr id="4" name="Picture 3" descr="P101015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3109" y="3000373"/>
            <a:ext cx="4429124" cy="3321843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What We Did Right!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CA" sz="2000" dirty="0" smtClean="0"/>
              <a:t>Organized our schedule to allow for maximum usage</a:t>
            </a:r>
          </a:p>
          <a:p>
            <a:r>
              <a:rPr lang="en-CA" sz="2000" dirty="0" smtClean="0"/>
              <a:t>Started off slowly, just doing word processing</a:t>
            </a:r>
          </a:p>
          <a:p>
            <a:r>
              <a:rPr lang="en-CA" sz="2000" dirty="0" smtClean="0"/>
              <a:t>Talked – a lot!</a:t>
            </a:r>
          </a:p>
          <a:p>
            <a:r>
              <a:rPr lang="en-CA" sz="2000" dirty="0" smtClean="0"/>
              <a:t>Set very clear expectations and routines</a:t>
            </a:r>
          </a:p>
          <a:p>
            <a:r>
              <a:rPr lang="en-CA" sz="2000" dirty="0" smtClean="0"/>
              <a:t>Had all students and parents sign a contract</a:t>
            </a:r>
          </a:p>
          <a:p>
            <a:r>
              <a:rPr lang="en-CA" sz="2000" dirty="0" smtClean="0"/>
              <a:t>Maintained our flexibility and sense of humour!</a:t>
            </a:r>
          </a:p>
          <a:p>
            <a:r>
              <a:rPr lang="en-CA" sz="2000" dirty="0" smtClean="0"/>
              <a:t>Worked hard on take out and put away</a:t>
            </a:r>
            <a:endParaRPr lang="en-CA" sz="2000" dirty="0"/>
          </a:p>
        </p:txBody>
      </p:sp>
      <p:pic>
        <p:nvPicPr>
          <p:cNvPr id="5" name="Content Placeholder 4" descr="P1010454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1" y="2287786"/>
            <a:ext cx="4059239" cy="3044429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What We Did Wrong....</a:t>
            </a:r>
            <a:endParaRPr lang="en-C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CA" dirty="0" smtClean="0"/>
              <a:t>Didn’t spend enough time on filing protocol</a:t>
            </a:r>
          </a:p>
          <a:p>
            <a:r>
              <a:rPr lang="en-CA" dirty="0" smtClean="0"/>
              <a:t>Weren’t always patient enough</a:t>
            </a:r>
          </a:p>
          <a:p>
            <a:r>
              <a:rPr lang="en-CA" dirty="0" smtClean="0"/>
              <a:t>Didn’t come up with a good plan for TOC’s</a:t>
            </a:r>
          </a:p>
          <a:p>
            <a:r>
              <a:rPr lang="en-CA" dirty="0" smtClean="0"/>
              <a:t>Assumed the kids knew way more than they did</a:t>
            </a:r>
            <a:r>
              <a:rPr lang="en-CA" dirty="0" smtClean="0"/>
              <a:t>!</a:t>
            </a:r>
          </a:p>
          <a:p>
            <a:r>
              <a:rPr lang="en-CA" dirty="0" smtClean="0"/>
              <a:t>Didn’t always have a back up plan</a:t>
            </a:r>
            <a:endParaRPr lang="en-CA" dirty="0"/>
          </a:p>
        </p:txBody>
      </p:sp>
      <p:pic>
        <p:nvPicPr>
          <p:cNvPr id="7" name="Content Placeholder 6" descr="P101039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1643050"/>
            <a:ext cx="4059238" cy="3044429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Think through your time and schedule carefully</a:t>
            </a:r>
          </a:p>
          <a:p>
            <a:r>
              <a:rPr lang="en-CA" dirty="0" smtClean="0"/>
              <a:t>Be proactive re: contracts, expectations, filing</a:t>
            </a:r>
          </a:p>
          <a:p>
            <a:r>
              <a:rPr lang="en-CA" dirty="0" smtClean="0"/>
              <a:t>Take advantage of “learning viruses”!</a:t>
            </a:r>
          </a:p>
          <a:p>
            <a:r>
              <a:rPr lang="en-CA" dirty="0" smtClean="0"/>
              <a:t>For teachers, pick one or two small goals you would like to accomplish during the year and then practice!</a:t>
            </a:r>
          </a:p>
          <a:p>
            <a:r>
              <a:rPr lang="en-CA" dirty="0" smtClean="0"/>
              <a:t>Think through homework issues (</a:t>
            </a:r>
            <a:r>
              <a:rPr lang="en-CA" dirty="0" err="1" smtClean="0"/>
              <a:t>zipdrive</a:t>
            </a:r>
            <a:r>
              <a:rPr lang="en-CA" dirty="0" smtClean="0"/>
              <a:t> vs. email</a:t>
            </a:r>
            <a:r>
              <a:rPr lang="en-CA" dirty="0" smtClean="0"/>
              <a:t>)</a:t>
            </a:r>
          </a:p>
          <a:p>
            <a:r>
              <a:rPr lang="en-CA" dirty="0" smtClean="0"/>
              <a:t>Assign students to specific computers to build in responsibility</a:t>
            </a:r>
          </a:p>
          <a:p>
            <a:r>
              <a:rPr lang="en-CA" dirty="0" smtClean="0"/>
              <a:t>Be flexible and allow for problems</a:t>
            </a:r>
            <a:endParaRPr lang="en-CA" dirty="0" smtClean="0"/>
          </a:p>
          <a:p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Our Advice?</a:t>
            </a:r>
            <a:endParaRPr lang="en-C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P1010458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971550"/>
            <a:ext cx="6248400" cy="4686300"/>
          </a:xfrm>
        </p:spPr>
      </p:pic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2357430"/>
            <a:ext cx="1984248" cy="2976570"/>
          </a:xfrm>
        </p:spPr>
        <p:txBody>
          <a:bodyPr>
            <a:normAutofit/>
          </a:bodyPr>
          <a:lstStyle/>
          <a:p>
            <a:r>
              <a:rPr lang="en-CA" sz="2000" dirty="0" smtClean="0"/>
              <a:t>Pair </a:t>
            </a:r>
            <a:r>
              <a:rPr lang="en-CA" sz="2000" dirty="0" err="1" smtClean="0"/>
              <a:t>bigs</a:t>
            </a:r>
            <a:r>
              <a:rPr lang="en-CA" sz="2000" dirty="0" smtClean="0"/>
              <a:t> with </a:t>
            </a:r>
            <a:r>
              <a:rPr lang="en-CA" sz="2000" dirty="0" err="1" smtClean="0"/>
              <a:t>littles</a:t>
            </a:r>
            <a:r>
              <a:rPr lang="en-CA" sz="2000" dirty="0" smtClean="0"/>
              <a:t> for some great learning experiences.</a:t>
            </a:r>
            <a:endParaRPr lang="en-CA" sz="20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828792"/>
          </a:xfrm>
        </p:spPr>
        <p:txBody>
          <a:bodyPr>
            <a:noAutofit/>
          </a:bodyPr>
          <a:lstStyle/>
          <a:p>
            <a:r>
              <a:rPr lang="en-CA" sz="3200" dirty="0" smtClean="0"/>
              <a:t>What Can You Do?</a:t>
            </a:r>
            <a:endParaRPr lang="en-CA" sz="32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P1010463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971550"/>
            <a:ext cx="6248400" cy="4686300"/>
          </a:xfrm>
        </p:spPr>
      </p:pic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en-CA" sz="2000" dirty="0" smtClean="0"/>
              <a:t>We were amazed at how much the laptops helped kids who were reluctant writers!</a:t>
            </a:r>
            <a:endParaRPr lang="en-CA" sz="20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2800" dirty="0" smtClean="0"/>
              <a:t>Word Processing</a:t>
            </a:r>
            <a:endParaRPr lang="en-CA" sz="2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err="1" smtClean="0"/>
              <a:t>Powerpoints</a:t>
            </a:r>
            <a:endParaRPr lang="en-CA" dirty="0" smtClean="0"/>
          </a:p>
          <a:p>
            <a:r>
              <a:rPr lang="en-CA" dirty="0" smtClean="0"/>
              <a:t>Photo Story 3 (free Microsoft program)</a:t>
            </a:r>
          </a:p>
          <a:p>
            <a:r>
              <a:rPr lang="en-CA" dirty="0" smtClean="0"/>
              <a:t>Blogs (http://wilsonbeckri.edublogs.org)</a:t>
            </a:r>
          </a:p>
          <a:p>
            <a:r>
              <a:rPr lang="en-CA" dirty="0" smtClean="0"/>
              <a:t>Wikis (http://socials-la-wiki.wikispaces.com)</a:t>
            </a:r>
          </a:p>
          <a:p>
            <a:r>
              <a:rPr lang="en-CA" dirty="0" smtClean="0"/>
              <a:t>Movies ( go to </a:t>
            </a:r>
            <a:r>
              <a:rPr lang="en-CA" dirty="0" err="1" smtClean="0"/>
              <a:t>youtube</a:t>
            </a:r>
            <a:r>
              <a:rPr lang="en-CA" dirty="0" smtClean="0"/>
              <a:t> and search “homeless in </a:t>
            </a:r>
            <a:r>
              <a:rPr lang="en-CA" dirty="0" err="1" smtClean="0"/>
              <a:t>vancouver</a:t>
            </a:r>
            <a:r>
              <a:rPr lang="en-CA" dirty="0" smtClean="0"/>
              <a:t> 3”</a:t>
            </a:r>
          </a:p>
          <a:p>
            <a:endParaRPr lang="en-CA" dirty="0" smtClean="0"/>
          </a:p>
          <a:p>
            <a:r>
              <a:rPr lang="en-CA" dirty="0" smtClean="0"/>
              <a:t>The sky’s the limit!</a:t>
            </a:r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Lots of Fun Stuff!</a:t>
            </a:r>
            <a:endParaRPr lang="en-C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Remember...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CA" dirty="0" smtClean="0"/>
              <a:t>Have fun – you are really lucky!</a:t>
            </a:r>
          </a:p>
          <a:p>
            <a:r>
              <a:rPr lang="en-CA" dirty="0" smtClean="0"/>
              <a:t>Let the kids teach you as much as you teach them!</a:t>
            </a:r>
          </a:p>
          <a:p>
            <a:r>
              <a:rPr lang="en-CA" dirty="0" smtClean="0"/>
              <a:t>Have a back up plan</a:t>
            </a:r>
          </a:p>
          <a:p>
            <a:r>
              <a:rPr lang="en-CA" dirty="0" smtClean="0"/>
              <a:t>Email me if you need help</a:t>
            </a:r>
          </a:p>
          <a:p>
            <a:r>
              <a:rPr lang="en-CA" dirty="0" smtClean="0"/>
              <a:t>You are welcome to come observe at Ridgeview</a:t>
            </a:r>
            <a:endParaRPr lang="en-CA" dirty="0"/>
          </a:p>
        </p:txBody>
      </p:sp>
      <p:pic>
        <p:nvPicPr>
          <p:cNvPr id="5" name="Content Placeholder 4" descr="P1010391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2287785"/>
            <a:ext cx="4059238" cy="3044429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501</TotalTime>
  <Words>318</Words>
  <Application>Microsoft Office PowerPoint</Application>
  <PresentationFormat>On-screen Show (4:3)</PresentationFormat>
  <Paragraphs>46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Paper</vt:lpstr>
      <vt:lpstr>West Bay Pro-D September 9, 2008</vt:lpstr>
      <vt:lpstr>Ridgeview’s Experience</vt:lpstr>
      <vt:lpstr>What We Did Right!</vt:lpstr>
      <vt:lpstr>What We Did Wrong....</vt:lpstr>
      <vt:lpstr>Our Advice?</vt:lpstr>
      <vt:lpstr>What Can You Do?</vt:lpstr>
      <vt:lpstr>Word Processing</vt:lpstr>
      <vt:lpstr>Lots of Fun Stuff!</vt:lpstr>
      <vt:lpstr>Remember...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West Bay Pro-D September 9, 2008</dc:title>
  <dc:creator>kayakcari</dc:creator>
  <cp:lastModifiedBy>kayakcari</cp:lastModifiedBy>
  <cp:revision>48</cp:revision>
  <dcterms:created xsi:type="dcterms:W3CDTF">2008-09-06T20:38:13Z</dcterms:created>
  <dcterms:modified xsi:type="dcterms:W3CDTF">2008-09-09T04:40:57Z</dcterms:modified>
</cp:coreProperties>
</file>